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Georgia" panose="02040502050405020303" pitchFamily="18" charset="0"/>
      <p:regular r:id="rId14"/>
      <p:bold r:id="rId15"/>
      <p:italic r:id="rId16"/>
      <p:boldItalic r:id="rId17"/>
    </p:embeddedFont>
    <p:embeddedFont>
      <p:font typeface="Open Sans" panose="020B0604020202020204" charset="0"/>
      <p:regular r:id="rId18"/>
      <p:bold r:id="rId19"/>
      <p:italic r:id="rId20"/>
      <p:boldItalic r:id="rId21"/>
    </p:embeddedFont>
    <p:embeddedFont>
      <p:font typeface="PT Sans Narrow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94" autoAdjust="0"/>
    <p:restoredTop sz="94660"/>
  </p:normalViewPr>
  <p:slideViewPr>
    <p:cSldViewPr snapToGrid="0">
      <p:cViewPr>
        <p:scale>
          <a:sx n="150" d="100"/>
          <a:sy n="150" d="100"/>
        </p:scale>
        <p:origin x="108" y="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c30be0ad55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c30be0ad55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c30be0ad55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c30be0ad55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c2eaa3a052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c2eaa3a052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c2f035d3a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c2f035d3a0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c2f035d3a0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c2f035d3a0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2f035d3a0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2f035d3a0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c2f035d3a0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c2f035d3a0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2f035d3a0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c2f035d3a0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c2f035d3a0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c2f035d3a0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c2f035d3a0_1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c2f035d3a0_1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750" dirty="0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WEEK 8 PROGRESS REPORT</a:t>
            </a:r>
            <a:endParaRPr sz="3750" dirty="0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Georgia"/>
                <a:ea typeface="Georgia"/>
                <a:cs typeface="Georgia"/>
                <a:sym typeface="Georgia"/>
              </a:rPr>
              <a:t>Airframe Team</a:t>
            </a:r>
            <a:endParaRPr sz="2200" dirty="0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68" name="Google Shape;6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620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49" y="143192"/>
            <a:ext cx="8572901" cy="452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2"/>
          <p:cNvSpPr txBox="1">
            <a:spLocks noGrp="1"/>
          </p:cNvSpPr>
          <p:nvPr>
            <p:ph type="title"/>
          </p:nvPr>
        </p:nvSpPr>
        <p:spPr>
          <a:xfrm>
            <a:off x="493700" y="36370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40" dirty="0">
                <a:latin typeface="Georgia"/>
                <a:ea typeface="Georgia"/>
                <a:cs typeface="Georgia"/>
                <a:sym typeface="Georgia"/>
              </a:rPr>
              <a:t>Remaining tasks</a:t>
            </a:r>
            <a:endParaRPr sz="284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5" name="Google Shape;185;p22"/>
          <p:cNvSpPr txBox="1">
            <a:spLocks noGrp="1"/>
          </p:cNvSpPr>
          <p:nvPr>
            <p:ph type="body" idx="1"/>
          </p:nvPr>
        </p:nvSpPr>
        <p:spPr>
          <a:xfrm>
            <a:off x="584200" y="1226949"/>
            <a:ext cx="8118400" cy="3591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" sz="2100" dirty="0">
                <a:solidFill>
                  <a:schemeClr val="lt1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Proceed with fabrication of the next airframe</a:t>
            </a:r>
            <a:endParaRPr sz="2100" dirty="0">
              <a:solidFill>
                <a:schemeClr val="lt1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" sz="2100" dirty="0">
                <a:solidFill>
                  <a:schemeClr val="lt1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Perform static test with the solid propulsion team</a:t>
            </a:r>
            <a:endParaRPr sz="2100" dirty="0">
              <a:solidFill>
                <a:schemeClr val="lt1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Times New Roman"/>
              <a:buChar char="●"/>
            </a:pPr>
            <a:r>
              <a:rPr lang="en" sz="2100" dirty="0">
                <a:solidFill>
                  <a:schemeClr val="lt1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Perform tensile test on the AA1050 material and compare it with material of the previous team.</a:t>
            </a:r>
            <a:endParaRPr sz="2100" dirty="0">
              <a:solidFill>
                <a:schemeClr val="lt1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6" name="Google Shape;186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650" y="1391075"/>
            <a:ext cx="8520600" cy="347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93" name="Google Shape;193;p23"/>
          <p:cNvSpPr txBox="1"/>
          <p:nvPr/>
        </p:nvSpPr>
        <p:spPr>
          <a:xfrm>
            <a:off x="2247000" y="2389875"/>
            <a:ext cx="4650000" cy="14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THANK YOU</a:t>
            </a:r>
            <a:endParaRPr sz="5500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4" name="Google Shape;194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239188" y="139125"/>
            <a:ext cx="8410032" cy="473065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40" dirty="0">
                <a:latin typeface="Georgia"/>
                <a:ea typeface="Georgia"/>
                <a:cs typeface="Georgia"/>
                <a:sym typeface="Georgia"/>
              </a:rPr>
              <a:t>Objectives</a:t>
            </a:r>
            <a:endParaRPr sz="284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376650" y="1058500"/>
            <a:ext cx="8027100" cy="35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 dirty="0">
                <a:solidFill>
                  <a:srgbClr val="000000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Fabrication of the third airframe.</a:t>
            </a:r>
            <a:endParaRPr sz="2100" dirty="0">
              <a:solidFill>
                <a:srgbClr val="000000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 dirty="0">
                <a:solidFill>
                  <a:srgbClr val="000000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Creation of a 3D template with evenly spaced holes.</a:t>
            </a:r>
            <a:endParaRPr sz="2100" dirty="0">
              <a:solidFill>
                <a:srgbClr val="000000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 dirty="0">
                <a:solidFill>
                  <a:srgbClr val="000000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Fabrication of coupler for assembly between the airframe and motor casing in static test.</a:t>
            </a:r>
            <a:endParaRPr sz="2100" dirty="0">
              <a:solidFill>
                <a:srgbClr val="000000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 dirty="0">
                <a:solidFill>
                  <a:srgbClr val="000000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Preparation of AA1050 material for tensile testing.</a:t>
            </a:r>
            <a:endParaRPr sz="2100" dirty="0">
              <a:solidFill>
                <a:srgbClr val="000000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40">
                <a:latin typeface="Georgia"/>
                <a:ea typeface="Georgia"/>
                <a:cs typeface="Georgia"/>
                <a:sym typeface="Georgia"/>
              </a:rPr>
              <a:t>Fabrication of the third airframe.</a:t>
            </a:r>
            <a:endParaRPr sz="284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129875" y="649425"/>
            <a:ext cx="8702400" cy="43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24" dirty="0"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Dimensions (Upper body tube): 850 mm length </a:t>
            </a:r>
            <a:endParaRPr sz="2124" dirty="0"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24" dirty="0"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Procedures</a:t>
            </a:r>
            <a:endParaRPr sz="2124" dirty="0"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                                                                                                                         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975" y="1974275"/>
            <a:ext cx="2000650" cy="2350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5325" y="1610600"/>
            <a:ext cx="1907550" cy="2649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48600" y="1610600"/>
            <a:ext cx="1827675" cy="26497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441625" y="4325225"/>
            <a:ext cx="2273100" cy="6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Marking the dimensions</a:t>
            </a:r>
            <a:endParaRPr sz="21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15"/>
          <p:cNvSpPr txBox="1"/>
          <p:nvPr/>
        </p:nvSpPr>
        <p:spPr>
          <a:xfrm>
            <a:off x="3065325" y="4247225"/>
            <a:ext cx="2132400" cy="7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Cutting by shearing machine</a:t>
            </a:r>
            <a:endParaRPr sz="21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5"/>
          <p:cNvSpPr txBox="1"/>
          <p:nvPr/>
        </p:nvSpPr>
        <p:spPr>
          <a:xfrm>
            <a:off x="5848600" y="4260325"/>
            <a:ext cx="20748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Marking points to be riveted</a:t>
            </a:r>
            <a:endParaRPr sz="21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5"/>
          <p:cNvSpPr/>
          <p:nvPr/>
        </p:nvSpPr>
        <p:spPr>
          <a:xfrm>
            <a:off x="2402900" y="2857650"/>
            <a:ext cx="662400" cy="27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5104525" y="2922450"/>
            <a:ext cx="662400" cy="272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>
            <a:spLocks noGrp="1"/>
          </p:cNvSpPr>
          <p:nvPr>
            <p:ph type="title"/>
          </p:nvPr>
        </p:nvSpPr>
        <p:spPr>
          <a:xfrm>
            <a:off x="311700" y="81350"/>
            <a:ext cx="8520600" cy="62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40">
                <a:latin typeface="Georgia"/>
                <a:ea typeface="Georgia"/>
                <a:cs typeface="Georgia"/>
                <a:sym typeface="Georgia"/>
              </a:rPr>
              <a:t>Fabrication of the third airframe.</a:t>
            </a:r>
            <a:endParaRPr sz="284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155875" y="701450"/>
            <a:ext cx="9144000" cy="42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                                                </a:t>
            </a:r>
            <a:endParaRPr/>
          </a:p>
        </p:txBody>
      </p:sp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78050"/>
            <a:ext cx="2299025" cy="258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3075" y="1184900"/>
            <a:ext cx="3031625" cy="258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4075" y="1056500"/>
            <a:ext cx="2138175" cy="28436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/>
        </p:nvSpPr>
        <p:spPr>
          <a:xfrm>
            <a:off x="285750" y="3900175"/>
            <a:ext cx="2298900" cy="9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Drilling using drilling machine</a:t>
            </a:r>
            <a:endParaRPr sz="21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3221175" y="3900175"/>
            <a:ext cx="2675700" cy="9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Rolling using plate rolling machine</a:t>
            </a:r>
            <a:endParaRPr sz="21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6974900" y="4195325"/>
            <a:ext cx="1662600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4935675" y="4403150"/>
            <a:ext cx="42342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6780075" y="3912925"/>
            <a:ext cx="2052000" cy="9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Riveting with the rivet gun</a:t>
            </a:r>
            <a:endParaRPr sz="21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2610725" y="2363925"/>
            <a:ext cx="415500" cy="207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6148475" y="2413400"/>
            <a:ext cx="545700" cy="2079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9" name="Google Shape;109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279275" y="0"/>
            <a:ext cx="8585400" cy="78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40">
                <a:latin typeface="Georgia"/>
                <a:ea typeface="Georgia"/>
                <a:cs typeface="Georgia"/>
                <a:sym typeface="Georgia"/>
              </a:rPr>
              <a:t>Creation of a 3D template with evenly spaced holes.</a:t>
            </a:r>
            <a:endParaRPr sz="284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5" name="Google Shape;115;p17"/>
          <p:cNvSpPr txBox="1">
            <a:spLocks noGrp="1"/>
          </p:cNvSpPr>
          <p:nvPr>
            <p:ph type="body" idx="1"/>
          </p:nvPr>
        </p:nvSpPr>
        <p:spPr>
          <a:xfrm>
            <a:off x="129900" y="1052075"/>
            <a:ext cx="8884200" cy="39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800" y="974150"/>
            <a:ext cx="4078500" cy="2974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7"/>
          <p:cNvSpPr txBox="1"/>
          <p:nvPr/>
        </p:nvSpPr>
        <p:spPr>
          <a:xfrm>
            <a:off x="0" y="3948625"/>
            <a:ext cx="5052600" cy="9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Ensuring an airtight assembly and use of a single bolt cutting through the airframe,motor casing and nozzle.</a:t>
            </a:r>
            <a:endParaRPr sz="20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4786175" y="896275"/>
            <a:ext cx="4357800" cy="5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Design of faster assembly mechanism</a:t>
            </a:r>
            <a:endParaRPr sz="2000" b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6202" y="1454875"/>
            <a:ext cx="2744450" cy="267884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/>
          <p:nvPr/>
        </p:nvSpPr>
        <p:spPr>
          <a:xfrm>
            <a:off x="5260400" y="4086700"/>
            <a:ext cx="3688800" cy="7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It ensures accurate alignment of holes in the 3 parts.</a:t>
            </a:r>
            <a:endParaRPr sz="20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>
            <a:spLocks noGrp="1"/>
          </p:cNvSpPr>
          <p:nvPr>
            <p:ph type="title"/>
          </p:nvPr>
        </p:nvSpPr>
        <p:spPr>
          <a:xfrm>
            <a:off x="155850" y="0"/>
            <a:ext cx="8897100" cy="9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Georgia"/>
                <a:ea typeface="Georgia"/>
                <a:cs typeface="Georgia"/>
                <a:sym typeface="Georgia"/>
              </a:rPr>
              <a:t>Creation of a 3D template with evenly spaced holes.</a:t>
            </a:r>
            <a:endParaRPr sz="2800"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45600" y="879675"/>
            <a:ext cx="9052800" cy="418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>
                <a:latin typeface="Times New Roman"/>
                <a:ea typeface="Times New Roman"/>
                <a:cs typeface="Times New Roman"/>
                <a:sym typeface="Times New Roman"/>
              </a:rPr>
              <a:t>Procedure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650" y="1627175"/>
            <a:ext cx="2532800" cy="251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8"/>
          <p:cNvSpPr txBox="1"/>
          <p:nvPr/>
        </p:nvSpPr>
        <p:spPr>
          <a:xfrm>
            <a:off x="4916188" y="1052075"/>
            <a:ext cx="30783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7038" y="1657838"/>
            <a:ext cx="2330112" cy="245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725" y="1627175"/>
            <a:ext cx="2143126" cy="251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/>
        </p:nvSpPr>
        <p:spPr>
          <a:xfrm>
            <a:off x="213675" y="4234300"/>
            <a:ext cx="2330100" cy="6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Printing of the 3d template</a:t>
            </a:r>
            <a:endParaRPr sz="20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2543775" y="2818525"/>
            <a:ext cx="499500" cy="2856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3474400" y="4299100"/>
            <a:ext cx="19224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Final product</a:t>
            </a:r>
            <a:endParaRPr sz="20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18"/>
          <p:cNvSpPr/>
          <p:nvPr/>
        </p:nvSpPr>
        <p:spPr>
          <a:xfrm>
            <a:off x="5556150" y="2850925"/>
            <a:ext cx="499500" cy="220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18"/>
          <p:cNvSpPr txBox="1"/>
          <p:nvPr/>
        </p:nvSpPr>
        <p:spPr>
          <a:xfrm>
            <a:off x="6338450" y="4351100"/>
            <a:ext cx="23301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Application</a:t>
            </a:r>
            <a:endParaRPr sz="20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64076" y="142841"/>
            <a:ext cx="7353300" cy="6754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800" dirty="0">
                <a:latin typeface="Georgia"/>
                <a:ea typeface="Georgia"/>
                <a:cs typeface="Georgia"/>
                <a:sym typeface="Georgia"/>
              </a:rPr>
              <a:t>Fabrication of Coupler</a:t>
            </a:r>
            <a:endParaRPr sz="28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1"/>
          </p:nvPr>
        </p:nvSpPr>
        <p:spPr>
          <a:xfrm>
            <a:off x="175775" y="866875"/>
            <a:ext cx="8637600" cy="364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100" dirty="0"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Arrangement during static test</a:t>
            </a:r>
            <a:endParaRPr sz="2100" dirty="0"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p19"/>
          <p:cNvSpPr txBox="1"/>
          <p:nvPr/>
        </p:nvSpPr>
        <p:spPr>
          <a:xfrm>
            <a:off x="5052475" y="2688625"/>
            <a:ext cx="27666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6" name="Google Shape;146;p19"/>
          <p:cNvSpPr txBox="1"/>
          <p:nvPr/>
        </p:nvSpPr>
        <p:spPr>
          <a:xfrm>
            <a:off x="4859715" y="1373150"/>
            <a:ext cx="3052200" cy="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2"/>
                </a:solidFill>
                <a:latin typeface="Georgia" panose="02040502050405020303" pitchFamily="18" charset="0"/>
                <a:ea typeface="Open Sans"/>
                <a:cs typeface="Open Sans"/>
                <a:sym typeface="Open Sans"/>
              </a:rPr>
              <a:t>Purpose of the coupler</a:t>
            </a:r>
            <a:endParaRPr sz="1800" b="1" dirty="0">
              <a:solidFill>
                <a:schemeClr val="dk2"/>
              </a:solidFill>
              <a:latin typeface="Georgia" panose="02040502050405020303" pitchFamily="18" charset="0"/>
              <a:ea typeface="Open Sans"/>
              <a:cs typeface="Open Sans"/>
              <a:sym typeface="Open Sans"/>
            </a:endParaRPr>
          </a:p>
        </p:txBody>
      </p:sp>
      <p:pic>
        <p:nvPicPr>
          <p:cNvPr id="147" name="Google Shape;1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650" y="1506612"/>
            <a:ext cx="3351076" cy="281852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0D458B-8C3E-4A5D-B599-2FCC1DD5C746}"/>
              </a:ext>
            </a:extLst>
          </p:cNvPr>
          <p:cNvSpPr txBox="1"/>
          <p:nvPr/>
        </p:nvSpPr>
        <p:spPr>
          <a:xfrm>
            <a:off x="4729398" y="2315405"/>
            <a:ext cx="323787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Georgia" panose="02040502050405020303" pitchFamily="18" charset="0"/>
              </a:rPr>
              <a:t>This prevents the airframe body from bending due to thrust of the motor</a:t>
            </a:r>
          </a:p>
          <a:p>
            <a:endParaRPr lang="en-US" dirty="0"/>
          </a:p>
          <a:p>
            <a:endParaRPr lang="en-KE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>
            <a:spLocks noGrp="1"/>
          </p:cNvSpPr>
          <p:nvPr>
            <p:ph type="title"/>
          </p:nvPr>
        </p:nvSpPr>
        <p:spPr>
          <a:xfrm>
            <a:off x="139700" y="121424"/>
            <a:ext cx="6344676" cy="6968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820" dirty="0">
                <a:latin typeface="Georgia"/>
                <a:ea typeface="Georgia"/>
                <a:cs typeface="Georgia"/>
                <a:sym typeface="Georgia"/>
              </a:rPr>
              <a:t>Fabrication of </a:t>
            </a:r>
            <a:r>
              <a:rPr lang="en-GB" sz="2820" dirty="0">
                <a:latin typeface="Georgia"/>
                <a:ea typeface="Georgia"/>
                <a:cs typeface="Georgia"/>
                <a:sym typeface="Georgia"/>
              </a:rPr>
              <a:t>C</a:t>
            </a:r>
            <a:r>
              <a:rPr lang="en" sz="2820" dirty="0">
                <a:latin typeface="Georgia"/>
                <a:ea typeface="Georgia"/>
                <a:cs typeface="Georgia"/>
                <a:sym typeface="Georgia"/>
              </a:rPr>
              <a:t>oupler</a:t>
            </a:r>
            <a:endParaRPr sz="2820" dirty="0">
              <a:latin typeface="Georgia"/>
              <a:ea typeface="Georgia"/>
              <a:cs typeface="Georgia"/>
              <a:sym typeface="Georgia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endParaRPr sz="216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1"/>
          </p:nvPr>
        </p:nvSpPr>
        <p:spPr>
          <a:xfrm>
            <a:off x="0" y="836000"/>
            <a:ext cx="9144000" cy="388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latin typeface="Georgia" panose="02040502050405020303" pitchFamily="18" charset="0"/>
              </a:rPr>
              <a:t>Procedures</a:t>
            </a:r>
            <a:endParaRPr sz="2100" dirty="0">
              <a:latin typeface="Georgia" panose="02040502050405020303" pitchFamily="18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55" name="Google Shape;1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775" y="1393280"/>
            <a:ext cx="2179150" cy="2537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0"/>
          <p:cNvPicPr preferRelativeResize="0"/>
          <p:nvPr/>
        </p:nvPicPr>
        <p:blipFill rotWithShape="1">
          <a:blip r:embed="rId4">
            <a:alphaModFix/>
          </a:blip>
          <a:srcRect t="-6450" b="6449"/>
          <a:stretch/>
        </p:blipFill>
        <p:spPr>
          <a:xfrm>
            <a:off x="3117675" y="1190350"/>
            <a:ext cx="2662276" cy="264158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0"/>
          <p:cNvSpPr txBox="1"/>
          <p:nvPr/>
        </p:nvSpPr>
        <p:spPr>
          <a:xfrm>
            <a:off x="259775" y="3964474"/>
            <a:ext cx="2331739" cy="8063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Facing and turning process</a:t>
            </a:r>
            <a:endParaRPr sz="21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8" name="Google Shape;158;p20"/>
          <p:cNvSpPr txBox="1"/>
          <p:nvPr/>
        </p:nvSpPr>
        <p:spPr>
          <a:xfrm>
            <a:off x="3263912" y="4095715"/>
            <a:ext cx="2133587" cy="60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Final product</a:t>
            </a:r>
            <a:endParaRPr sz="21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9" name="Google Shape;159;p20"/>
          <p:cNvSpPr/>
          <p:nvPr/>
        </p:nvSpPr>
        <p:spPr>
          <a:xfrm>
            <a:off x="2591514" y="2673139"/>
            <a:ext cx="455100" cy="26056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0" name="Google Shape;160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6112" y="1393280"/>
            <a:ext cx="2311726" cy="2508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0"/>
          <p:cNvSpPr/>
          <p:nvPr/>
        </p:nvSpPr>
        <p:spPr>
          <a:xfrm>
            <a:off x="5851012" y="2646030"/>
            <a:ext cx="455100" cy="2337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2" name="Google Shape;162;p20"/>
          <p:cNvSpPr txBox="1"/>
          <p:nvPr/>
        </p:nvSpPr>
        <p:spPr>
          <a:xfrm>
            <a:off x="6293258" y="4082860"/>
            <a:ext cx="2179200" cy="6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Assembly</a:t>
            </a:r>
            <a:endParaRPr sz="2100" dirty="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>
            <a:spLocks noGrp="1"/>
          </p:cNvSpPr>
          <p:nvPr>
            <p:ph type="title"/>
          </p:nvPr>
        </p:nvSpPr>
        <p:spPr>
          <a:xfrm>
            <a:off x="311700" y="17227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800" b="0">
                <a:latin typeface="Georgia"/>
                <a:ea typeface="Georgia"/>
                <a:cs typeface="Georgia"/>
                <a:sym typeface="Georgia"/>
              </a:rPr>
              <a:t>Preparation of AA1050 material for tensile testing</a:t>
            </a:r>
            <a:endParaRPr sz="2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9" name="Google Shape;169;p21"/>
          <p:cNvSpPr txBox="1">
            <a:spLocks noGrp="1"/>
          </p:cNvSpPr>
          <p:nvPr>
            <p:ph type="body" idx="1"/>
          </p:nvPr>
        </p:nvSpPr>
        <p:spPr>
          <a:xfrm>
            <a:off x="0" y="879675"/>
            <a:ext cx="9144000" cy="42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 dirty="0"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Preparation of the sample</a:t>
            </a:r>
            <a:endParaRPr sz="2100" b="1" dirty="0"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100" b="1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0" name="Google Shape;17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650" y="1519675"/>
            <a:ext cx="2635726" cy="27665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/>
          <p:nvPr/>
        </p:nvSpPr>
        <p:spPr>
          <a:xfrm>
            <a:off x="311725" y="4306200"/>
            <a:ext cx="27018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Marking the required dimensions</a:t>
            </a:r>
            <a:endParaRPr sz="20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2" name="Google Shape;17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58875" y="1519675"/>
            <a:ext cx="2635724" cy="276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1"/>
          <p:cNvSpPr txBox="1"/>
          <p:nvPr/>
        </p:nvSpPr>
        <p:spPr>
          <a:xfrm>
            <a:off x="3325250" y="4306199"/>
            <a:ext cx="3100950" cy="707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Cutting and filing to the standard dimensions</a:t>
            </a:r>
            <a:endParaRPr sz="20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4" name="Google Shape;174;p21"/>
          <p:cNvSpPr/>
          <p:nvPr/>
        </p:nvSpPr>
        <p:spPr>
          <a:xfrm>
            <a:off x="3013525" y="2896475"/>
            <a:ext cx="434700" cy="220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5" name="Google Shape;17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6150" y="1519675"/>
            <a:ext cx="2156150" cy="276659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1"/>
          <p:cNvSpPr/>
          <p:nvPr/>
        </p:nvSpPr>
        <p:spPr>
          <a:xfrm>
            <a:off x="6298475" y="2896475"/>
            <a:ext cx="377700" cy="220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21"/>
          <p:cNvSpPr txBox="1"/>
          <p:nvPr/>
        </p:nvSpPr>
        <p:spPr>
          <a:xfrm>
            <a:off x="6553200" y="4435810"/>
            <a:ext cx="2054791" cy="448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dk2"/>
                </a:solidFill>
                <a:latin typeface="Georgia" panose="02040502050405020303" pitchFamily="18" charset="0"/>
                <a:ea typeface="Times New Roman"/>
                <a:cs typeface="Times New Roman"/>
                <a:sym typeface="Times New Roman"/>
              </a:rPr>
              <a:t>Final products</a:t>
            </a:r>
            <a:endParaRPr sz="2100" dirty="0">
              <a:solidFill>
                <a:schemeClr val="dk2"/>
              </a:solidFill>
              <a:latin typeface="Georgia" panose="02040502050405020303" pitchFamily="18" charset="0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268</Words>
  <Application>Microsoft Office PowerPoint</Application>
  <PresentationFormat>On-screen Show (16:9)</PresentationFormat>
  <Paragraphs>63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Georgia</vt:lpstr>
      <vt:lpstr>PT Sans Narrow</vt:lpstr>
      <vt:lpstr>Arial</vt:lpstr>
      <vt:lpstr>Times New Roman</vt:lpstr>
      <vt:lpstr>Open Sans</vt:lpstr>
      <vt:lpstr>Tropic</vt:lpstr>
      <vt:lpstr>WEEK 8 PROGRESS REPORT</vt:lpstr>
      <vt:lpstr>Objectives</vt:lpstr>
      <vt:lpstr>Fabrication of the third airframe.</vt:lpstr>
      <vt:lpstr>Fabrication of the third airframe.</vt:lpstr>
      <vt:lpstr>Creation of a 3D template with evenly spaced holes.</vt:lpstr>
      <vt:lpstr>Creation of a 3D template with evenly spaced holes. </vt:lpstr>
      <vt:lpstr>Fabrication of Coupler</vt:lpstr>
      <vt:lpstr>Fabrication of Coupler </vt:lpstr>
      <vt:lpstr>Preparation of AA1050 material for tensile testing</vt:lpstr>
      <vt:lpstr>Remaining tasks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8 PROGRESS REPORT</dc:title>
  <cp:lastModifiedBy>emily Namusenda</cp:lastModifiedBy>
  <cp:revision>1</cp:revision>
  <dcterms:modified xsi:type="dcterms:W3CDTF">2024-03-15T07:15:27Z</dcterms:modified>
</cp:coreProperties>
</file>